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  <p:sldId id="268" r:id="rId3"/>
    <p:sldId id="288" r:id="rId4"/>
    <p:sldId id="289" r:id="rId5"/>
    <p:sldId id="290" r:id="rId6"/>
    <p:sldId id="293" r:id="rId7"/>
    <p:sldId id="280" r:id="rId8"/>
    <p:sldId id="294" r:id="rId9"/>
    <p:sldId id="267" r:id="rId10"/>
    <p:sldId id="263" r:id="rId11"/>
    <p:sldId id="292" r:id="rId12"/>
    <p:sldId id="261" r:id="rId13"/>
    <p:sldId id="308" r:id="rId14"/>
    <p:sldId id="303" r:id="rId15"/>
    <p:sldId id="304" r:id="rId16"/>
    <p:sldId id="273" r:id="rId17"/>
    <p:sldId id="30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6" autoAdjust="0"/>
    <p:restoredTop sz="94660"/>
  </p:normalViewPr>
  <p:slideViewPr>
    <p:cSldViewPr snapToGrid="0">
      <p:cViewPr varScale="1">
        <p:scale>
          <a:sx n="97" d="100"/>
          <a:sy n="97" d="100"/>
        </p:scale>
        <p:origin x="63" y="2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C3676-4465-9CA5-7E33-0C3C6D42E0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295224-C652-7DE2-86F5-1D3F6B551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5C843-B2E0-48E3-7DBA-D34222794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BDB8A-C606-08B1-2260-A3ACE58DB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DDB12-0C5D-3D62-00D4-8E643B50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465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BADE0-535D-4B8B-3C90-FAF567D78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6C2274-780B-8BEA-DDF0-22F88AB70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C7DC3-940B-9B9F-9ADD-0FC97A8AD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74288-3CAA-3825-5DD8-7131C03DA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5D94D-F9B1-03C7-6485-9415B5267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99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AE05AA-2647-1A51-5239-EF92391E8F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7E49B5-95D0-C4D8-AA91-629D9DD32E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FB246-A6B0-7907-F6BA-F4CCA98D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3D65A-CF2D-1834-1702-73C61607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FF4F0-7417-C3BB-A652-AF68EF290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1572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D44D5-98CE-E5BC-938E-2D451BB55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00B18-3D42-318E-D9D4-626978E1F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7EB26-B7FA-C3E7-FAE0-A3999318C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CE9E6-828B-6CE9-E059-74504FA13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94438-DEF7-6D85-3315-CAFC0D410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2040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877BE-5FF6-F7E5-A6A4-C0FB8A5F6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2AFCAA-E959-674D-CB54-05CBF0E2B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732EA-DEB0-CDFE-9388-F6BC73C6D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B730C-312D-F687-325A-6D0B6EC6C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72DF5-2B21-D758-1CAC-94874DCAF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4201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B4A59-63A1-9D24-01D2-DB52B29E4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01750-933E-3C54-883B-8E482807A9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4B8FEF-36EE-59E2-DB2C-9B691ABDB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2C141-6885-7683-5B74-5A3CD7FAC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C7F0E-BA8A-3EA4-022E-756647A3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DB619-FCDB-511B-3D49-00B74831F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7879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00E5A-7264-D5D8-EFEE-4C5C25C30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0BA40-0268-595A-DF87-A3AD89EC7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CFF540-DAD8-713D-8EB8-9856CA395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C234D8-3075-51F0-7432-73EDECEE0B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44AD48-7748-8D1A-91EF-4B04C7F3A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8DC2B7-17A2-2962-42BA-5C5A5D192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05C501-3F7C-F6F3-EC1B-6D57F39ED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6DF7EC-72EF-C060-2479-1D5BDF5F7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3436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BD2DF-A785-1A7B-F8F6-A9EA8B851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9A72AA-5910-627A-A36D-ACB08FFB5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B9A6DE-9B07-E96D-F4DD-33FA55373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77D31E-E2BC-322E-2CE4-9B91675B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9703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075BDA-BBA3-802B-7E14-C3279065E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287F7B-8BEE-9820-2E2F-5E18DCDD7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C0831-39AA-90DB-5FBC-BCC5F3B06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1215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BF930-85C9-2F72-0129-D8C24608A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F36B5-2862-6701-FCD9-271E2B882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744D72-7169-6A03-E650-D606D26B8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B2AC3-35E3-D3A7-9CCB-3EA68518B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0EF1C-5D1F-CCDF-C96F-DDF72B56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3F26E-3223-3D06-2D5A-772450AA6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1744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5C1BA-276A-360E-C9B7-82C6CC133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E5C04B-E4BE-EBDE-6BD2-D097875542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B5BCAE-FF6A-F05A-AC0B-4FBC9A4C9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E841-C814-6762-70A4-66B64BE4C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579A9-8EB9-E91E-2C7A-AA8704052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B6545-5F13-EE77-3675-CF21EC585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986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47127E-3DC9-DFBD-D0EA-A4F104A34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01406-5793-C4CF-B826-B3279783F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E8562-BA99-924F-4647-AEA3FDE4E1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1D336-205C-469C-A187-627B4B0329CD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ACA80-5032-452A-50CD-A01DA8B8DD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17C8A-E89C-B935-B7AF-79A4A6CAFF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5530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ystems_Modeling_Language" TargetMode="External"/><Relationship Id="rId2" Type="http://schemas.openxmlformats.org/officeDocument/2006/relationships/hyperlink" Target="https://en.wikipedia.org/wiki/Unified_Modeling_Languag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ert.org/research/an-implimentation-of-an-online-based-registration-system-in-tertiary-institutions-in-zimbabwe-IJERTV2IS100988.pdf" TargetMode="External"/><Relationship Id="rId2" Type="http://schemas.openxmlformats.org/officeDocument/2006/relationships/hyperlink" Target="https://www.academia.edu/3410337/Challenges_of_Students_Online_Registration_Syste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www.ukessays.com/essays/computer-science/online-course-registration-and-management-system-computer-science-essay.ph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FC7F6-1C26-A30B-6345-8E42C06DE5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Student Course Registration System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3E4373-85C1-3FFE-C65F-2A8DAD9C16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KL Deemed to be University Hyderabad">
            <a:extLst>
              <a:ext uri="{FF2B5EF4-FFF2-40B4-BE49-F238E27FC236}">
                <a16:creationId xmlns:a16="http://schemas.microsoft.com/office/drawing/2014/main" id="{4D00EFF3-E7B2-92BF-5A03-7E23C30E43B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31905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81408-FD23-F8DF-4CC5-58AACE3DF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  <a:b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258739-806F-1593-3127-FFEAC2DDE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6941" y="1011999"/>
            <a:ext cx="5095408" cy="5480876"/>
          </a:xfrm>
        </p:spPr>
      </p:pic>
      <p:pic>
        <p:nvPicPr>
          <p:cNvPr id="6" name="Picture 5" descr="KL Deemed to be University Hyderabad">
            <a:extLst>
              <a:ext uri="{FF2B5EF4-FFF2-40B4-BE49-F238E27FC236}">
                <a16:creationId xmlns:a16="http://schemas.microsoft.com/office/drawing/2014/main" id="{15B23FC7-1DFD-3F29-485A-8E9BDA36A13A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20070" y="531812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892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74387-6575-D6F0-E989-11E1A0E2B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659" y="140682"/>
            <a:ext cx="11013141" cy="594424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89258-81AE-2CF8-A0E5-29B9C2F12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365" y="815788"/>
            <a:ext cx="9574306" cy="5901531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REQUIREMENTS:-</a:t>
            </a:r>
          </a:p>
          <a:p>
            <a:pPr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  Intel core i3 3220 or Amd Ryzen 3 2300U</a:t>
            </a:r>
          </a:p>
          <a:p>
            <a:pPr lvl="1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	       4GB(minimum)</a:t>
            </a:r>
          </a:p>
          <a:p>
            <a:pPr lvl="1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DISK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   500 GB</a:t>
            </a:r>
          </a:p>
          <a:p>
            <a:pPr lvl="1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:-   Windows 8/10/11   64 bit</a:t>
            </a:r>
          </a:p>
          <a:p>
            <a:pPr lvl="1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REQUIREMENTS:-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 UML -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a software engineering tool for system modeling using the </a:t>
            </a:r>
            <a:r>
              <a:rPr lang="en-US" sz="2000" b="0" i="0" u="none" strike="noStrike" dirty="0">
                <a:solidFill>
                  <a:srgbClr val="0645A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 tooltip="Unified Modeling Language"/>
              </a:rPr>
              <a:t>Unified Modeling Language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as well as </a:t>
            </a:r>
            <a:r>
              <a:rPr lang="en-US" sz="2000" b="0" i="0" u="none" strike="noStrike" dirty="0">
                <a:solidFill>
                  <a:srgbClr val="0645A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 tooltip="Systems Modeling Language"/>
              </a:rPr>
              <a:t>Systems Modeling Language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classical modeling notations. It is published by MKLabs and is available on Windows, Linux and MacOS.</a:t>
            </a:r>
          </a:p>
          <a:p>
            <a:r>
              <a:rPr lang="en-US" sz="1600" b="1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Terra ER 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 open-source modeling tool designed to support students in the creation of ER models that reflect exactly the data modeling concepts learned in the classroom."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EDITORS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PYCHARM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IDE./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Eclipse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Version: 2021-06 (4.20.0)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3.8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Python is an interpreted high-level general-purpose programming language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DATABASE-SQL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is a special-purpose programming language designed for managing data in relational database management systems. </a:t>
            </a:r>
          </a:p>
          <a:p>
            <a:pPr marL="457200" lvl="1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B04AC2-34D0-44A2-8188-ECF1DA399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7328" y="5265788"/>
            <a:ext cx="2277567" cy="169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401113"/>
      </p:ext>
    </p:extLst>
  </p:cSld>
  <p:clrMapOvr>
    <a:masterClrMapping/>
  </p:clrMapOvr>
  <p:transition spd="slow">
    <p:wheel spokes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2E6FF-CE19-3EEA-80EB-46A8AF4D3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SETUP</a:t>
            </a:r>
            <a:b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E24C7-1806-0753-F6A0-A37FB347E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000" b="1" u="sng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Flask</a:t>
            </a: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Flask is a lightweight Python web framework that provides useful tools and features for creating web applications in the Python Language.</a:t>
            </a:r>
          </a:p>
          <a:p>
            <a:pPr marL="0" indent="0">
              <a:buNone/>
            </a:pPr>
            <a:endParaRPr lang="en-GB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-GB" sz="2000" b="1" u="sng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MySQL</a:t>
            </a: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 is a database management system.</a:t>
            </a: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 is ideal for storing application data in multiple tables, specifically web application data.</a:t>
            </a:r>
          </a:p>
          <a:p>
            <a:pPr marL="0" indent="0">
              <a:buNone/>
            </a:pPr>
            <a:endParaRPr lang="en-GB" sz="20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-GB" sz="2000" b="1" u="sng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PyCharm</a:t>
            </a:r>
            <a:endParaRPr lang="en-GB" sz="19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2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PyCharm is a dedicated Python Integrated Development Environment (IDE) providing a wide range of essential tools for Python developers, tightly integrated to create a convenient environment for productive Python, web, and data science development.</a:t>
            </a:r>
          </a:p>
        </p:txBody>
      </p:sp>
      <p:pic>
        <p:nvPicPr>
          <p:cNvPr id="4" name="Picture 3" descr="KL Deemed to be University Hyderabad">
            <a:extLst>
              <a:ext uri="{FF2B5EF4-FFF2-40B4-BE49-F238E27FC236}">
                <a16:creationId xmlns:a16="http://schemas.microsoft.com/office/drawing/2014/main" id="{4B4C8A31-162C-7B6D-5261-67F439E7030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53499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8838D-19DF-6303-04C3-A069D1B5B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FC7E91-5362-A0A6-6599-8E520BC2A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944707-DCB0-82BA-A215-7A892DEC8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38" y="1742003"/>
            <a:ext cx="5710638" cy="44349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73EDF5-0766-B3BD-B6A1-EF247D344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8133" y="1742004"/>
            <a:ext cx="4935693" cy="434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5142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058F1-B94A-0C4E-4EA9-6BF02ED24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420" y="439271"/>
            <a:ext cx="10821380" cy="125141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br>
              <a:rPr lang="en-US" dirty="0"/>
            </a:b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460FE6C-9A74-8DF0-BB28-932C0B23BA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20" y="2041524"/>
            <a:ext cx="5326358" cy="32386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B0D2275-0DE7-9C7A-2797-F771B5F95B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007099"/>
            <a:ext cx="5848350" cy="31337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5588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B2475-483E-496D-09BD-E72531A77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87D8A5-F271-2001-C471-294F17F613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517" y="1954703"/>
            <a:ext cx="5002305" cy="28683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9DAA22-B15E-C981-4CBB-858796AC6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0362D9-A40E-A163-B41F-A9EC2D7AF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289" y="515417"/>
            <a:ext cx="4762561" cy="28337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9C6CF7-8A40-41AE-AC1E-7A1352CA7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51" y="3484078"/>
            <a:ext cx="4815287" cy="28650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4970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0A7A7-D68A-D11E-7F4D-FAC748400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 SETUP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544DDE-77AF-7348-F57A-06DEAD46F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494" y="2509447"/>
            <a:ext cx="4357679" cy="28294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BB67D3-BEAF-021B-79F4-17A300150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70" y="2466431"/>
            <a:ext cx="4627059" cy="289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177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9A809BC-D7A2-F42F-0468-7D79AC270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075" y="1736633"/>
            <a:ext cx="4664424" cy="29152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834E9E-6E6B-651F-48BA-6729883CB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222" y="1736633"/>
            <a:ext cx="4955881" cy="291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530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5E274-C0C2-5F91-F334-568FC0F5A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ALLOCATION TO TEAM MEMBERS</a:t>
            </a: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88C0B0CC-A404-1816-BAAD-10554794F01D}"/>
              </a:ext>
            </a:extLst>
          </p:cNvPr>
          <p:cNvGraphicFramePr>
            <a:graphicFrameLocks/>
          </p:cNvGraphicFramePr>
          <p:nvPr/>
        </p:nvGraphicFramePr>
        <p:xfrm>
          <a:off x="932329" y="2169459"/>
          <a:ext cx="8543365" cy="27969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3052">
                  <a:extLst>
                    <a:ext uri="{9D8B030D-6E8A-4147-A177-3AD203B41FA5}">
                      <a16:colId xmlns:a16="http://schemas.microsoft.com/office/drawing/2014/main" val="677607400"/>
                    </a:ext>
                  </a:extLst>
                </a:gridCol>
                <a:gridCol w="1675780">
                  <a:extLst>
                    <a:ext uri="{9D8B030D-6E8A-4147-A177-3AD203B41FA5}">
                      <a16:colId xmlns:a16="http://schemas.microsoft.com/office/drawing/2014/main" val="2208404752"/>
                    </a:ext>
                  </a:extLst>
                </a:gridCol>
                <a:gridCol w="1805842">
                  <a:extLst>
                    <a:ext uri="{9D8B030D-6E8A-4147-A177-3AD203B41FA5}">
                      <a16:colId xmlns:a16="http://schemas.microsoft.com/office/drawing/2014/main" val="1505884035"/>
                    </a:ext>
                  </a:extLst>
                </a:gridCol>
                <a:gridCol w="3878691">
                  <a:extLst>
                    <a:ext uri="{9D8B030D-6E8A-4147-A177-3AD203B41FA5}">
                      <a16:colId xmlns:a16="http://schemas.microsoft.com/office/drawing/2014/main" val="2190923836"/>
                    </a:ext>
                  </a:extLst>
                </a:gridCol>
              </a:tblGrid>
              <a:tr h="560934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ROLL NO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DIVISION OF WORK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5230898"/>
                  </a:ext>
                </a:extLst>
              </a:tr>
              <a:tr h="560934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2110030345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B.AKSHAYA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Communication, SRS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8912086"/>
                  </a:ext>
                </a:extLst>
              </a:tr>
              <a:tr h="560934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2110030412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U.YESASHWINI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planning, testing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8753944"/>
                  </a:ext>
                </a:extLst>
              </a:tr>
              <a:tr h="553251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2110030426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P.SUBHATHISH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Modelling, review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463253"/>
                  </a:ext>
                </a:extLst>
              </a:tr>
              <a:tr h="560934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2110030444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K.DHANA SREE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Development, maintenance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646487"/>
                  </a:ext>
                </a:extLst>
              </a:tr>
            </a:tbl>
          </a:graphicData>
        </a:graphic>
      </p:graphicFrame>
      <p:pic>
        <p:nvPicPr>
          <p:cNvPr id="3" name="Picture 2" descr="KL Deemed to be University Hyderabad">
            <a:extLst>
              <a:ext uri="{FF2B5EF4-FFF2-40B4-BE49-F238E27FC236}">
                <a16:creationId xmlns:a16="http://schemas.microsoft.com/office/drawing/2014/main" id="{4AE0DA8A-FA07-1705-72E9-6EC7AA261DB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21732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DA84A-51BD-969E-EEE2-A97D79C3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PROJECT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6AF20-930D-54A3-C0E6-04FD9D18F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u="sng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requirements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registration system with less manual work.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instructor to instruct the students and clear doubts if any.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use and less time-consuming application.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feedback form for students.</a:t>
            </a:r>
          </a:p>
          <a:p>
            <a:pPr marL="0" indent="0">
              <a:buNone/>
            </a:pPr>
            <a:r>
              <a:rPr lang="en-GB" b="1" u="sng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requirements</a:t>
            </a:r>
          </a:p>
          <a:p>
            <a:r>
              <a:rPr lang="en-GB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 end</a:t>
            </a: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and HTML</a:t>
            </a:r>
          </a:p>
          <a:p>
            <a:r>
              <a:rPr lang="en-GB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Back-end</a:t>
            </a: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Base Management System</a:t>
            </a:r>
          </a:p>
          <a:p>
            <a:r>
              <a:rPr lang="en-GB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Engineering </a:t>
            </a: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needs and requirements of users to design, develop, deploy, and test new software.</a:t>
            </a:r>
          </a:p>
        </p:txBody>
      </p:sp>
      <p:pic>
        <p:nvPicPr>
          <p:cNvPr id="4" name="Picture 3" descr="KL Deemed to be University Hyderabad">
            <a:extLst>
              <a:ext uri="{FF2B5EF4-FFF2-40B4-BE49-F238E27FC236}">
                <a16:creationId xmlns:a16="http://schemas.microsoft.com/office/drawing/2014/main" id="{33DA22D1-5B04-1FA5-71B8-3A4D62132AB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87335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DA84A-51BD-969E-EEE2-A97D79C3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6AF20-930D-54A3-C0E6-04FD9D18F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>
                <a:hlinkClick r:id="rId2"/>
              </a:rPr>
              <a:t>https://www.academia.edu/3410337/Challenges_of_Students_Online_Registration_System</a:t>
            </a:r>
            <a:endParaRPr lang="en-IN" sz="2000" dirty="0"/>
          </a:p>
          <a:p>
            <a:pPr marL="0" indent="0">
              <a:buNone/>
            </a:pPr>
            <a:endParaRPr lang="en-IN" sz="2000" dirty="0"/>
          </a:p>
          <a:p>
            <a:r>
              <a:rPr lang="en-IN" sz="2000" dirty="0">
                <a:hlinkClick r:id="rId3"/>
              </a:rPr>
              <a:t>https://www.ijert.org/research/an-implimentation-of-an-online-based-registration-system-in-tertiary-institutions-in-zimbabwe-IJERTV2IS100988.pdf</a:t>
            </a:r>
            <a:endParaRPr lang="en-IN" sz="2000" dirty="0"/>
          </a:p>
          <a:p>
            <a:r>
              <a:rPr lang="en-IN" sz="2000" dirty="0">
                <a:hlinkClick r:id="rId4"/>
              </a:rPr>
              <a:t>https://www.ukessays.com/essays/computer-science/online-course-registration-and-management-system-computer-science-essay.php</a:t>
            </a:r>
            <a:endParaRPr lang="en-IN" sz="2000" dirty="0"/>
          </a:p>
          <a:p>
            <a:endParaRPr lang="en-IN" sz="2000" dirty="0"/>
          </a:p>
          <a:p>
            <a:pPr marL="0" indent="0">
              <a:buNone/>
            </a:pPr>
            <a:endParaRPr lang="en-IN" sz="2000" dirty="0"/>
          </a:p>
          <a:p>
            <a:endParaRPr lang="en-IN" sz="2000" dirty="0"/>
          </a:p>
        </p:txBody>
      </p:sp>
      <p:pic>
        <p:nvPicPr>
          <p:cNvPr id="4" name="Picture 3" descr="KL Deemed to be University Hyderabad">
            <a:extLst>
              <a:ext uri="{FF2B5EF4-FFF2-40B4-BE49-F238E27FC236}">
                <a16:creationId xmlns:a16="http://schemas.microsoft.com/office/drawing/2014/main" id="{42A6247B-7F2D-576B-22EF-43181815BD72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6424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920CB-3ECC-2564-1187-24E4CCF7B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1" y="95069"/>
            <a:ext cx="10880018" cy="1325563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  <a:endParaRPr lang="en-IN" sz="3200" dirty="0">
              <a:latin typeface="Berlin Sans FB Demi" panose="020E0802020502020306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6334C8-523B-BED8-788D-2E5A9C4F0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77" y="1119678"/>
            <a:ext cx="6418207" cy="5198080"/>
          </a:xfrm>
          <a:prstGeom prst="rect">
            <a:avLst/>
          </a:prstGeom>
        </p:spPr>
      </p:pic>
      <p:pic>
        <p:nvPicPr>
          <p:cNvPr id="4" name="Picture 3" descr="KL Deemed to be University Hyderabad">
            <a:extLst>
              <a:ext uri="{FF2B5EF4-FFF2-40B4-BE49-F238E27FC236}">
                <a16:creationId xmlns:a16="http://schemas.microsoft.com/office/drawing/2014/main" id="{72158A15-FA67-7FA8-9CE9-D8B1C45E7FF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99B962-D67C-EE03-511D-99F4A01865C8}"/>
              </a:ext>
            </a:extLst>
          </p:cNvPr>
          <p:cNvSpPr txBox="1"/>
          <p:nvPr/>
        </p:nvSpPr>
        <p:spPr>
          <a:xfrm>
            <a:off x="6324437" y="3275440"/>
            <a:ext cx="53694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Statistics of issues faced in many universities</a:t>
            </a:r>
          </a:p>
          <a:p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881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4431F-794D-3A9B-5157-A6A62D549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</a:t>
            </a: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19BEAF-7A32-F40A-4BD3-E69BCED1F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9781" y="1825625"/>
            <a:ext cx="7192437" cy="4351338"/>
          </a:xfrm>
        </p:spPr>
      </p:pic>
      <p:pic>
        <p:nvPicPr>
          <p:cNvPr id="6" name="Picture 5" descr="KL Deemed to be University Hyderabad">
            <a:extLst>
              <a:ext uri="{FF2B5EF4-FFF2-40B4-BE49-F238E27FC236}">
                <a16:creationId xmlns:a16="http://schemas.microsoft.com/office/drawing/2014/main" id="{5DF3AFDE-9F58-8A23-94BA-8A6B27FF76C8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27681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81408-FD23-F8DF-4CC5-58AACE3DF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FLOW CHART</a:t>
            </a:r>
            <a:b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815AC4-993D-E9AB-F45E-F43C7DCB7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563" y="1844675"/>
            <a:ext cx="548817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E92426-9A06-4AE6-1C3D-1F7474BAE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4950" y="1914418"/>
            <a:ext cx="556024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441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72A35-1D12-B08E-7F1D-BBF5F8367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900E8-6719-DE70-5250-DFACC0742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C1FBB0-A1A1-F8F8-C4E6-4003675EE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09" y="1647792"/>
            <a:ext cx="11049081" cy="4529171"/>
          </a:xfrm>
          <a:prstGeom prst="rect">
            <a:avLst/>
          </a:prstGeom>
        </p:spPr>
      </p:pic>
      <p:pic>
        <p:nvPicPr>
          <p:cNvPr id="8" name="Picture 7" descr="KL Deemed to be University Hyderabad">
            <a:extLst>
              <a:ext uri="{FF2B5EF4-FFF2-40B4-BE49-F238E27FC236}">
                <a16:creationId xmlns:a16="http://schemas.microsoft.com/office/drawing/2014/main" id="{791B615C-DCD8-42BA-C725-2D45E85165B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61799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53826-66C2-54CA-1DC3-F60852220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</a:t>
            </a: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5DD1BC-2BB8-9654-B631-F093A70C3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916" t="5190" r="20372" b="2695"/>
          <a:stretch/>
        </p:blipFill>
        <p:spPr>
          <a:xfrm>
            <a:off x="2886075" y="1360627"/>
            <a:ext cx="6738938" cy="5311636"/>
          </a:xfrm>
        </p:spPr>
      </p:pic>
      <p:pic>
        <p:nvPicPr>
          <p:cNvPr id="3" name="Picture 2" descr="KL Deemed to be University Hyderabad">
            <a:extLst>
              <a:ext uri="{FF2B5EF4-FFF2-40B4-BE49-F238E27FC236}">
                <a16:creationId xmlns:a16="http://schemas.microsoft.com/office/drawing/2014/main" id="{E9CCC70D-6AC9-4844-280B-856E85EC929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55544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456</Words>
  <Application>Microsoft Office PowerPoint</Application>
  <PresentationFormat>Widescreen</PresentationFormat>
  <Paragraphs>76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Berlin Sans FB Demi</vt:lpstr>
      <vt:lpstr>Calibri</vt:lpstr>
      <vt:lpstr>Calibri Light</vt:lpstr>
      <vt:lpstr>Times New Roman</vt:lpstr>
      <vt:lpstr>Wingdings</vt:lpstr>
      <vt:lpstr>Office Theme</vt:lpstr>
      <vt:lpstr>Online Student Course Registration System</vt:lpstr>
      <vt:lpstr>WORK ALLOCATION TO TEAM MEMBERS</vt:lpstr>
      <vt:lpstr> PROJECT REQUIREMENTS</vt:lpstr>
      <vt:lpstr>LITERATURE REVIEW</vt:lpstr>
      <vt:lpstr>LITERATURE REVIEW</vt:lpstr>
      <vt:lpstr>DATA FLOW DIAGRAM</vt:lpstr>
      <vt:lpstr> IMPLEMENTATION OF FLOW CHART </vt:lpstr>
      <vt:lpstr>CLASS DIAGRAM</vt:lpstr>
      <vt:lpstr>SEQUENCE DIAGRAM</vt:lpstr>
      <vt:lpstr>USE CASE DIAGRAM </vt:lpstr>
      <vt:lpstr>TOOLS SETUP</vt:lpstr>
      <vt:lpstr> TOOLS SETUP </vt:lpstr>
      <vt:lpstr>IMPLEMENTATION</vt:lpstr>
      <vt:lpstr>FINAL OUTPUT </vt:lpstr>
      <vt:lpstr>PowerPoint Presentation</vt:lpstr>
      <vt:lpstr>GITHUB SETUP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Student Course Registration System</dc:title>
  <dc:creator>Dhanasree Kode</dc:creator>
  <cp:lastModifiedBy>Dhanasree Kode</cp:lastModifiedBy>
  <cp:revision>1</cp:revision>
  <dcterms:created xsi:type="dcterms:W3CDTF">2023-08-19T09:16:19Z</dcterms:created>
  <dcterms:modified xsi:type="dcterms:W3CDTF">2023-08-19T09:18:44Z</dcterms:modified>
</cp:coreProperties>
</file>

<file path=docProps/thumbnail.jpeg>
</file>